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64" r:id="rId4"/>
    <p:sldId id="265" r:id="rId5"/>
    <p:sldId id="262" r:id="rId6"/>
    <p:sldId id="266" r:id="rId7"/>
    <p:sldId id="268" r:id="rId8"/>
    <p:sldId id="269" r:id="rId9"/>
    <p:sldId id="270" r:id="rId10"/>
    <p:sldId id="271" r:id="rId11"/>
    <p:sldId id="273" r:id="rId12"/>
    <p:sldId id="272" r:id="rId13"/>
    <p:sldId id="257" r:id="rId14"/>
    <p:sldId id="258" r:id="rId15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26D4-76E4-4D54-A95D-E6E71C31D70E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A8E6A-A95A-45E7-88E1-802728FCC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37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26D4-76E4-4D54-A95D-E6E71C31D70E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A8E6A-A95A-45E7-88E1-802728FCC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70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26D4-76E4-4D54-A95D-E6E71C31D70E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A8E6A-A95A-45E7-88E1-802728FCC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091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26D4-76E4-4D54-A95D-E6E71C31D70E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A8E6A-A95A-45E7-88E1-802728FCC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26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26D4-76E4-4D54-A95D-E6E71C31D70E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A8E6A-A95A-45E7-88E1-802728FCC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237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26D4-76E4-4D54-A95D-E6E71C31D70E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A8E6A-A95A-45E7-88E1-802728FCC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64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26D4-76E4-4D54-A95D-E6E71C31D70E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A8E6A-A95A-45E7-88E1-802728FCC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54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26D4-76E4-4D54-A95D-E6E71C31D70E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A8E6A-A95A-45E7-88E1-802728FCC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17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26D4-76E4-4D54-A95D-E6E71C31D70E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A8E6A-A95A-45E7-88E1-802728FCC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09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26D4-76E4-4D54-A95D-E6E71C31D70E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A8E6A-A95A-45E7-88E1-802728FCC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16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26D4-76E4-4D54-A95D-E6E71C31D70E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A8E6A-A95A-45E7-88E1-802728FCC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05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D26D4-76E4-4D54-A95D-E6E71C31D70E}" type="datetimeFigureOut">
              <a:rPr lang="ru-RU" smtClean="0"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A8E6A-A95A-45E7-88E1-802728FCC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421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45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512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9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475" y="0"/>
            <a:ext cx="48434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0390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94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75" y="0"/>
            <a:ext cx="64436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9276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9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" y="0"/>
            <a:ext cx="11817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9008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RW_033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0"/>
            <a:ext cx="114919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72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RW_052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735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18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871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54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00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57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4472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198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6"/>
          <a:stretch/>
        </p:blipFill>
        <p:spPr>
          <a:xfrm>
            <a:off x="2667000" y="0"/>
            <a:ext cx="6858000" cy="5965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1639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458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361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425" y="0"/>
            <a:ext cx="9455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6344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90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63" y="0"/>
            <a:ext cx="656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122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9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888" y="0"/>
            <a:ext cx="58642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50661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2017-03-10T07:46:22Z</dcterms:created>
  <dcterms:modified xsi:type="dcterms:W3CDTF">2017-03-10T07:46:27Z</dcterms:modified>
</cp:coreProperties>
</file>